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6"/>
  </p:notesMasterIdLst>
  <p:sldIdLst>
    <p:sldId id="256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B2B5D-ED71-4E4D-8FC0-6DA57908BDED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B221B-459B-4E10-9DCD-BA024A8084D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B221B-459B-4E10-9DCD-BA024A8084D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B221B-459B-4E10-9DCD-BA024A8084D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B221B-459B-4E10-9DCD-BA024A8084D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B221B-459B-4E10-9DCD-BA024A8084D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55E2122-EAEA-4B0B-805B-492EF7FF71D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A816D5-5593-4FFB-AD11-6D4738B18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Geisha.jpg geisha 3 image by Chexxx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Naked Mole-Rat Letters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By: Mary Amato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Geisha.jpg geisha 3 image by Chexxx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Characters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Frankie Wallop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Skip Wallop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Nutter  Wallop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Robert Wallop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Ratlady(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Ayanna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Bayo)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6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Geisha.jpg geisha 3 image by Chexxx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The 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Frankie is reading her e-mails when she discovers her father has met a woman at a conference in Washington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D.C. and that they are secretly dating.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Geisha.jpg geisha 3 image by Chexxx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The Cover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Content Placeholder 4" descr="book cover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OL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COOL</Template>
  <TotalTime>32</TotalTime>
  <Words>57</Words>
  <Application>Microsoft Office PowerPoint</Application>
  <PresentationFormat>On-screen Show (4:3)</PresentationFormat>
  <Paragraphs>15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COOL</vt:lpstr>
      <vt:lpstr>The Naked Mole-Rat Letters  </vt:lpstr>
      <vt:lpstr>Characters</vt:lpstr>
      <vt:lpstr>About The Book</vt:lpstr>
      <vt:lpstr>The Cover</vt:lpstr>
    </vt:vector>
  </TitlesOfParts>
  <Company>Wichita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Naked Mole-Rat Letters  </dc:title>
  <dc:creator>kpatterson112296</dc:creator>
  <cp:lastModifiedBy>kpatterson112296</cp:lastModifiedBy>
  <cp:revision>4</cp:revision>
  <dcterms:created xsi:type="dcterms:W3CDTF">2009-12-01T13:39:00Z</dcterms:created>
  <dcterms:modified xsi:type="dcterms:W3CDTF">2009-12-01T17:57:32Z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TC300037791033</vt:lpwstr>
  </property>
</Properties>
</file>